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79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55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75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95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52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03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51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01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69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62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22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99B5-7A29-AB46-AC8D-ED58183CB8B8}" type="datetimeFigureOut">
              <a:rPr lang="es-ES" smtClean="0"/>
              <a:t>10/08/19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55DF-1CBA-7743-8D44-24A52F250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3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1933" y="2130425"/>
            <a:ext cx="8630777" cy="1470025"/>
          </a:xfrm>
        </p:spPr>
        <p:txBody>
          <a:bodyPr>
            <a:noAutofit/>
          </a:bodyPr>
          <a:lstStyle/>
          <a:p>
            <a:r>
              <a:rPr lang="es-ES" sz="3200" dirty="0" smtClean="0"/>
              <a:t>INSTITUTO DE CIENCIAS DEL MAR Y LIMNOLOGIA </a:t>
            </a:r>
            <a:br>
              <a:rPr lang="es-ES" sz="3200" dirty="0" smtClean="0"/>
            </a:br>
            <a:r>
              <a:rPr lang="es-ES" sz="2400" dirty="0" smtClean="0"/>
              <a:t>Unidad Acad</a:t>
            </a:r>
            <a:r>
              <a:rPr lang="es-ES" sz="2400" dirty="0" smtClean="0"/>
              <a:t>émica Sistemas </a:t>
            </a:r>
            <a:r>
              <a:rPr lang="es-ES" sz="2400" dirty="0" err="1" smtClean="0"/>
              <a:t>Arrecifales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PUERTO MORELOS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1034" y="3886200"/>
            <a:ext cx="7027918" cy="17526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01 DE AGOSTO DE 2018 AL 18 DE JUNIO DE 2019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4464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300"/>
            <a:ext cx="9144000" cy="560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9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482600"/>
            <a:ext cx="87122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6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0"/>
            <a:ext cx="59752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0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0519"/>
          <a:stretch/>
        </p:blipFill>
        <p:spPr>
          <a:xfrm>
            <a:off x="673187" y="507999"/>
            <a:ext cx="7784925" cy="56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16402"/>
          <a:stretch/>
        </p:blipFill>
        <p:spPr>
          <a:xfrm>
            <a:off x="1231900" y="241300"/>
            <a:ext cx="6667500" cy="531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3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</Words>
  <Application>Microsoft Macintosh PowerPoint</Application>
  <PresentationFormat>Presentación en pantalla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INSTITUTO DE CIENCIAS DEL MAR Y LIMNOLOGIA  Unidad Académica Sistemas Arrecifales PUERTO MORELOS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CIENCIAS DEL MAR Y LIMNOLOGIA  Unidad Académica Sistemas Arrecifales PUERTO MORELOS </dc:title>
  <dc:creator>Administrador</dc:creator>
  <cp:lastModifiedBy>Administrador</cp:lastModifiedBy>
  <cp:revision>4</cp:revision>
  <dcterms:created xsi:type="dcterms:W3CDTF">2019-08-10T18:30:38Z</dcterms:created>
  <dcterms:modified xsi:type="dcterms:W3CDTF">2019-08-10T19:14:05Z</dcterms:modified>
</cp:coreProperties>
</file>